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1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EF57-E406-C6CD-349D-6629A63F4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0BB122-476E-1FC2-F5D5-B2876142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AC986-5D0E-F3A4-CF0E-6AF26C8FF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3A757-51AF-14F1-CA3B-4905A8BA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98D71-8F5F-C1CD-327C-0F220D77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99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4BA89-91DF-5FF9-967F-D5CDD0B5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67B359-BBF5-B44A-3EDB-DB9449405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E560C-25B9-4144-63C4-2EC3DDD1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F1A38-CD19-AF9F-3882-B033C9AA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DE766D-7D27-F106-F87C-21787FD5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0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74B087-6CD5-4FD6-18F1-E6072AEF8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B40982-4C9F-717C-AF69-D531A4F66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BC62D-11CB-1E64-F0C5-2C9EB4AA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85921-38E5-751D-DA14-CBEE224B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E073A-FB31-F1E0-2122-E6B5637C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4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E6EE1-728F-BCC8-7452-A9E23944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4DAB5-1357-AD2F-272E-46DF71397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1534D-942B-A056-1225-002FCF05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237308-6ABE-C552-6F75-2F406029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48BD9-A251-BEE1-5C2B-143BA12D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51F9A-1BFB-2AF5-03D9-1EEBAA9A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5C2810-BB75-7C1A-A5BF-71BCF49E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C7AAD-17CF-C8FD-AB19-C1A2F32A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83174-A282-D8DE-D6DC-9A4F326F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58B06-021A-2EB4-5742-46831B35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3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C98B2-AC12-55CC-7607-082B48C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BC6D8-917F-B135-CC1E-3417439EE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F2A7C8-5CB2-E3E5-15A5-0DBE4ADEA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D5111-381A-C3C9-3578-5781BC9C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FE5673-BB24-D5DB-51CB-A19CE9C9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4FB71-9380-5893-A705-05CF5590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64738-86F7-E28F-F854-59D1EB33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E9D0D-4C21-1A33-B515-63E750A5F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B798CA-800C-C1E4-AE4A-AAE5BFB2B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E0CB2A-D9C4-E7DE-0A4D-88D6C8044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25CB8E-EF7A-BCAC-7C99-194378A8B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FAE967-A24C-6500-B203-6FB4176B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4FD8D4-CAFD-6AF7-15AA-DD6BEA52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570DE5-FBCE-B7EE-10F6-CCE2C708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57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A296B-A579-2E4B-0D17-DBEE5D3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59D57E-2822-332C-CFF0-ABE21CCE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8E10EB-8820-7F38-769D-D4D8DB41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0F7B6F-DC05-996D-2B81-300B416B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6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F6EA00-C776-BC0D-8EC0-B9BD5B6A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79167-5B9E-BE54-8F5D-EA6406B1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077BC-53DE-7346-4249-D3C29626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1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EE8EB-5AEA-17C9-4F44-7AB754BA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C554E-0934-D41C-878C-7D0C72B0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4295AB-8E06-C5E3-5524-E79927237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DA04CC-0543-9FEA-94FE-9726C81E9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7636B-C8A5-58FE-3BE5-51614390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8C64E-645C-50A4-ABE2-35C52680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005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B584D-65BA-DA60-43B5-518AB3536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8D0A8F-27BE-153E-0771-BEB03E315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A5EB6-9A37-83DC-2643-ED9AEEC4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5E55A-D3E6-B480-D05F-FE0C10C99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C99B2-D1D9-492F-661D-8F270DE3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E034E-E393-B464-0C59-6FB95F43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6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DD68C-8B41-B62B-2FA0-96D856F7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FA2A1-689D-3310-8673-7F092BA93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78DEA-F165-A38D-038A-0DB1AB6BE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D6766B-4438-48BE-B606-8D8F0BF7C90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23830-3082-CF85-6F67-CC5D8AB3D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3865D-00CB-9FAF-2746-1C3FFF229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BA1FCE-F28B-48E6-9078-E7E26EF68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49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BB72-47A4-4F0C-05AB-AFD5DFF64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51243"/>
            <a:ext cx="9144000" cy="2387600"/>
          </a:xfrm>
        </p:spPr>
        <p:txBody>
          <a:bodyPr/>
          <a:lstStyle/>
          <a:p>
            <a:r>
              <a:rPr lang="ko-KR" altLang="en-US" dirty="0" err="1"/>
              <a:t>유유김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B287AE-92BA-8A08-5FE0-0A45771C6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62943"/>
            <a:ext cx="9144000" cy="803246"/>
          </a:xfrm>
        </p:spPr>
        <p:txBody>
          <a:bodyPr/>
          <a:lstStyle/>
          <a:p>
            <a:r>
              <a:rPr lang="en-US" altLang="ko-KR" dirty="0"/>
              <a:t>201901758 </a:t>
            </a:r>
            <a:r>
              <a:rPr lang="ko-KR" altLang="en-US" dirty="0"/>
              <a:t>유승태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40586-1420-0B7F-255E-1F92333801E5}"/>
              </a:ext>
            </a:extLst>
          </p:cNvPr>
          <p:cNvSpPr txBox="1"/>
          <p:nvPr/>
        </p:nvSpPr>
        <p:spPr>
          <a:xfrm>
            <a:off x="2459372" y="897622"/>
            <a:ext cx="727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8</a:t>
            </a:r>
            <a:r>
              <a:rPr lang="ko-KR" altLang="en-US" sz="3200" dirty="0"/>
              <a:t>주차 진행상황 발표</a:t>
            </a:r>
            <a:r>
              <a:rPr lang="en-US" altLang="ko-KR" sz="3200"/>
              <a:t>(2024.10.24)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751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2EFD-95DD-577C-FA70-D375B904D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332B3-FDDA-DC8F-31E2-19F06209E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진행상황 </a:t>
            </a:r>
            <a:r>
              <a:rPr lang="en-US" altLang="ko-KR" b="1" dirty="0"/>
              <a:t>– PIN SETUP</a:t>
            </a:r>
            <a:endParaRPr lang="ko-KR" altLang="en-US" b="1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D63776-F25A-5A56-020D-D686C032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81" y="1657845"/>
            <a:ext cx="7866862" cy="4351338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EE96EC1-D4C0-6B09-E35C-4A32DEC1FFD0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099E55-3AF2-C388-63D9-3DFBC859D35A}"/>
              </a:ext>
            </a:extLst>
          </p:cNvPr>
          <p:cNvSpPr/>
          <p:nvPr/>
        </p:nvSpPr>
        <p:spPr>
          <a:xfrm>
            <a:off x="6384022" y="2776756"/>
            <a:ext cx="1048624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C1E35B-1423-53AD-F853-5106EB6BF2E9}"/>
              </a:ext>
            </a:extLst>
          </p:cNvPr>
          <p:cNvSpPr/>
          <p:nvPr/>
        </p:nvSpPr>
        <p:spPr>
          <a:xfrm>
            <a:off x="3510792" y="4727197"/>
            <a:ext cx="1048624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3E54F0-A512-C5B6-02D7-6106FB6A594D}"/>
              </a:ext>
            </a:extLst>
          </p:cNvPr>
          <p:cNvSpPr/>
          <p:nvPr/>
        </p:nvSpPr>
        <p:spPr>
          <a:xfrm>
            <a:off x="6384022" y="4579875"/>
            <a:ext cx="1048624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EB4312-DBA8-422B-B376-8CAB1F465196}"/>
              </a:ext>
            </a:extLst>
          </p:cNvPr>
          <p:cNvSpPr/>
          <p:nvPr/>
        </p:nvSpPr>
        <p:spPr>
          <a:xfrm>
            <a:off x="3510792" y="4920144"/>
            <a:ext cx="1048624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04B324-43DE-8BE7-80F0-059477AEE461}"/>
              </a:ext>
            </a:extLst>
          </p:cNvPr>
          <p:cNvSpPr/>
          <p:nvPr/>
        </p:nvSpPr>
        <p:spPr>
          <a:xfrm>
            <a:off x="6384022" y="3135318"/>
            <a:ext cx="1048624" cy="192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F42146-D091-0D9A-027F-57F49B49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401" y="1657845"/>
            <a:ext cx="3871295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6D1FE-2C14-69E8-BC46-94F0A1A4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E5B8-964C-62A6-14C5-DA595E79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진행상황 </a:t>
            </a:r>
            <a:r>
              <a:rPr lang="en-US" altLang="ko-KR" b="1" dirty="0"/>
              <a:t>– </a:t>
            </a:r>
            <a:r>
              <a:rPr lang="ko-KR" altLang="en-US" b="1" dirty="0"/>
              <a:t>고개 끄덕이기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AB5E6-32BD-2B79-1F08-53E832D68D16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698D0F1-5863-C020-AF6B-DF9178B2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3987"/>
            <a:ext cx="5690533" cy="2731456"/>
          </a:xfrm>
          <a:prstGeom prst="rect">
            <a:avLst/>
          </a:prstGeom>
        </p:spPr>
      </p:pic>
      <p:pic>
        <p:nvPicPr>
          <p:cNvPr id="9" name="nodding2">
            <a:hlinkClick r:id="" action="ppaction://media"/>
            <a:extLst>
              <a:ext uri="{FF2B5EF4-FFF2-40B4-BE49-F238E27FC236}">
                <a16:creationId xmlns:a16="http://schemas.microsoft.com/office/drawing/2014/main" id="{E0B07A9C-0804-C824-BDCF-9D2C55FF3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7696" t="511" r="31986" b="859"/>
          <a:stretch/>
        </p:blipFill>
        <p:spPr>
          <a:xfrm>
            <a:off x="1245325" y="1071196"/>
            <a:ext cx="4110446" cy="56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5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6D1FE-2C14-69E8-BC46-94F0A1A4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E5B8-964C-62A6-14C5-DA595E79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진행상황 </a:t>
            </a:r>
            <a:r>
              <a:rPr lang="en-US" altLang="ko-KR" b="1" dirty="0"/>
              <a:t>– </a:t>
            </a:r>
            <a:r>
              <a:rPr lang="ko-KR" altLang="en-US" b="1" dirty="0"/>
              <a:t>손 흔들기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AB5E6-32BD-2B79-1F08-53E832D68D16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CF6D4F9-7A8D-9CB4-5A98-3E5F90032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407" y="2215638"/>
            <a:ext cx="5933931" cy="3357846"/>
          </a:xfrm>
          <a:prstGeom prst="rect">
            <a:avLst/>
          </a:prstGeom>
        </p:spPr>
      </p:pic>
      <p:pic>
        <p:nvPicPr>
          <p:cNvPr id="3" name="waving_hand2">
            <a:hlinkClick r:id="" action="ppaction://media"/>
            <a:extLst>
              <a:ext uri="{FF2B5EF4-FFF2-40B4-BE49-F238E27FC236}">
                <a16:creationId xmlns:a16="http://schemas.microsoft.com/office/drawing/2014/main" id="{615A146C-752E-B77B-C054-EEFCC2948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2572" r="32542"/>
          <a:stretch/>
        </p:blipFill>
        <p:spPr>
          <a:xfrm>
            <a:off x="1680755" y="1072242"/>
            <a:ext cx="3500846" cy="56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5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6D1FE-2C14-69E8-BC46-94F0A1A4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E5B8-964C-62A6-14C5-DA595E79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진행상황 </a:t>
            </a:r>
            <a:r>
              <a:rPr lang="en-US" altLang="ko-KR" b="1" dirty="0"/>
              <a:t>– </a:t>
            </a:r>
            <a:r>
              <a:rPr lang="ko-KR" altLang="en-US" b="1" dirty="0" err="1"/>
              <a:t>허그</a:t>
            </a:r>
            <a:endParaRPr lang="ko-KR" altLang="en-US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AB5E6-32BD-2B79-1F08-53E832D68D16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hug2">
            <a:hlinkClick r:id="" action="ppaction://media"/>
            <a:extLst>
              <a:ext uri="{FF2B5EF4-FFF2-40B4-BE49-F238E27FC236}">
                <a16:creationId xmlns:a16="http://schemas.microsoft.com/office/drawing/2014/main" id="{B8E47A15-86AA-D48C-F83D-AF65EF623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0395" t="1806" r="30574" b="1351"/>
          <a:stretch/>
        </p:blipFill>
        <p:spPr>
          <a:xfrm>
            <a:off x="1506582" y="1083793"/>
            <a:ext cx="3949430" cy="5511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0E88DA-511A-E36B-95B6-BF5987E41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861" y="1904375"/>
            <a:ext cx="3544339" cy="35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3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6D1FE-2C14-69E8-BC46-94F0A1A4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F2E5B8-964C-62A6-14C5-DA595E79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진행상황 </a:t>
            </a:r>
            <a:r>
              <a:rPr lang="en-US" altLang="ko-KR" b="1" dirty="0"/>
              <a:t>– </a:t>
            </a:r>
            <a:r>
              <a:rPr lang="ko-KR" altLang="en-US" b="1" dirty="0"/>
              <a:t>이슈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BAB5E6-32BD-2B79-1F08-53E832D68D16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6F29A7-A28D-5E94-0A1D-8B0CBE88BC0F}"/>
              </a:ext>
            </a:extLst>
          </p:cNvPr>
          <p:cNvSpPr txBox="1"/>
          <p:nvPr/>
        </p:nvSpPr>
        <p:spPr>
          <a:xfrm>
            <a:off x="728859" y="1240016"/>
            <a:ext cx="11177795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/>
              <a:t>인형 가동범위 이슈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202FF-A0D0-8962-34B7-745BECAF8E19}"/>
              </a:ext>
            </a:extLst>
          </p:cNvPr>
          <p:cNvSpPr txBox="1"/>
          <p:nvPr/>
        </p:nvSpPr>
        <p:spPr>
          <a:xfrm>
            <a:off x="996726" y="1886492"/>
            <a:ext cx="1064205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인형 안에 팔 부분만 넣어 코드를 실행했을 때</a:t>
            </a:r>
            <a:r>
              <a:rPr lang="en-US" altLang="ko-KR" dirty="0"/>
              <a:t>, </a:t>
            </a:r>
            <a:r>
              <a:rPr lang="ko-KR" altLang="en-US" dirty="0"/>
              <a:t>팔 부분의 천이 부족하여 예상 가동범위가 나오지 않음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 </a:t>
            </a:r>
            <a:r>
              <a:rPr lang="ko-KR" altLang="en-US" dirty="0"/>
              <a:t>여분 인형의 천을 이용해 바느질하여 부족한 천의 면적을 늘릴 예정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3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91A91-6F04-4D5E-5F79-9DD7C8BF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0447C-8039-013C-50B1-AE5DE458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81" y="253608"/>
            <a:ext cx="8783972" cy="473774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추후계획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1E9947-5015-448A-6F3B-6C5184A33534}"/>
              </a:ext>
            </a:extLst>
          </p:cNvPr>
          <p:cNvCxnSpPr>
            <a:cxnSpLocks/>
          </p:cNvCxnSpPr>
          <p:nvPr/>
        </p:nvCxnSpPr>
        <p:spPr>
          <a:xfrm>
            <a:off x="0" y="99829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A91D76D-1496-08E0-6BA5-489698AAAA69}"/>
              </a:ext>
            </a:extLst>
          </p:cNvPr>
          <p:cNvSpPr txBox="1"/>
          <p:nvPr/>
        </p:nvSpPr>
        <p:spPr>
          <a:xfrm>
            <a:off x="728859" y="1240016"/>
            <a:ext cx="11177795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/>
              <a:t>인형 바느질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C97B4-F11A-7917-8E28-81078E04A4D0}"/>
              </a:ext>
            </a:extLst>
          </p:cNvPr>
          <p:cNvSpPr txBox="1"/>
          <p:nvPr/>
        </p:nvSpPr>
        <p:spPr>
          <a:xfrm>
            <a:off x="996726" y="1886492"/>
            <a:ext cx="1064205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여분 인형의 천으로 천 면적 늘린 후 가동범위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415F8-4AB8-49B2-1F94-935478BE401D}"/>
              </a:ext>
            </a:extLst>
          </p:cNvPr>
          <p:cNvSpPr txBox="1"/>
          <p:nvPr/>
        </p:nvSpPr>
        <p:spPr>
          <a:xfrm>
            <a:off x="728857" y="2987260"/>
            <a:ext cx="11177795" cy="160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/>
              <a:t>전체 구조물 삽입</a:t>
            </a:r>
            <a:endParaRPr lang="en-US" altLang="ko-KR" sz="32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71681-F8A6-055F-10DA-1A64CF3D0E14}"/>
              </a:ext>
            </a:extLst>
          </p:cNvPr>
          <p:cNvSpPr txBox="1"/>
          <p:nvPr/>
        </p:nvSpPr>
        <p:spPr>
          <a:xfrm>
            <a:off x="996724" y="3561359"/>
            <a:ext cx="1064205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가동범위 테스트 완료 후</a:t>
            </a:r>
            <a:r>
              <a:rPr lang="en-US" altLang="ko-KR" dirty="0"/>
              <a:t>, </a:t>
            </a:r>
            <a:r>
              <a:rPr lang="ko-KR" altLang="en-US" dirty="0"/>
              <a:t>전체 구조물 인형 내로 삽입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B8AC2-46A3-8CD0-B0A3-350064E97ED9}"/>
              </a:ext>
            </a:extLst>
          </p:cNvPr>
          <p:cNvSpPr txBox="1"/>
          <p:nvPr/>
        </p:nvSpPr>
        <p:spPr>
          <a:xfrm>
            <a:off x="728855" y="4589750"/>
            <a:ext cx="11177795" cy="209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dirty="0"/>
              <a:t>코드 병합</a:t>
            </a:r>
            <a:endParaRPr lang="en-US" altLang="ko-KR" sz="3200" dirty="0"/>
          </a:p>
          <a:p>
            <a:endParaRPr lang="en-US" altLang="ko-KR" sz="32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F5D43-4AC0-701A-E2D6-DBBA0D6FCD58}"/>
              </a:ext>
            </a:extLst>
          </p:cNvPr>
          <p:cNvSpPr txBox="1"/>
          <p:nvPr/>
        </p:nvSpPr>
        <p:spPr>
          <a:xfrm>
            <a:off x="996724" y="5142698"/>
            <a:ext cx="10642059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기존 코드와 병합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감정분류가 끝나면 코멘트 음성출력과 동시에 쓰레드를 생성하여 모터를 제어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/>
              <a:t>음성 출력이 종료되면 플래그를 이용하여 모터제어 종료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25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109</Words>
  <Application>Microsoft Office PowerPoint</Application>
  <PresentationFormat>와이드스크린</PresentationFormat>
  <Paragraphs>21</Paragraphs>
  <Slides>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유유김</vt:lpstr>
      <vt:lpstr>진행상황 – PIN SETUP</vt:lpstr>
      <vt:lpstr>진행상황 – 고개 끄덕이기</vt:lpstr>
      <vt:lpstr>진행상황 – 손 흔들기</vt:lpstr>
      <vt:lpstr>진행상황 – 허그</vt:lpstr>
      <vt:lpstr>진행상황 – 이슈</vt:lpstr>
      <vt:lpstr>추후계획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승태 유</dc:creator>
  <cp:lastModifiedBy>승태 유</cp:lastModifiedBy>
  <cp:revision>4</cp:revision>
  <dcterms:created xsi:type="dcterms:W3CDTF">2024-10-23T05:13:37Z</dcterms:created>
  <dcterms:modified xsi:type="dcterms:W3CDTF">2024-10-23T07:49:11Z</dcterms:modified>
</cp:coreProperties>
</file>